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2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7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7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33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59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3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2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71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2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1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5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C9F05-E82B-4712-A7DB-993B84DE0036}" type="datetimeFigureOut">
              <a:rPr lang="zh-CN" altLang="en-US" smtClean="0"/>
              <a:t>2023/2/18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78F6-BEF7-403F-878D-F2C6087186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40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543050"/>
            <a:ext cx="12153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734908" cy="326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679831" cy="340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834" y="0"/>
            <a:ext cx="6509166" cy="320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005" y="3291817"/>
            <a:ext cx="6690995" cy="9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1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2" y="639098"/>
            <a:ext cx="5189589" cy="20159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6066" y="196333"/>
            <a:ext cx="22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(Synchronized方法锁)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39" y="2910347"/>
            <a:ext cx="5922247" cy="36084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00" y="1273892"/>
            <a:ext cx="5229225" cy="110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68" y="2856278"/>
            <a:ext cx="5691648" cy="10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5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3327" y="206166"/>
            <a:ext cx="20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(Synchronized块锁)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393" y="1139336"/>
            <a:ext cx="5368584" cy="2236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7731" y="800100"/>
            <a:ext cx="18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方式一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36677" y="504092"/>
            <a:ext cx="18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方式二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41" y="3966063"/>
            <a:ext cx="6740139" cy="18984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477" y="3549161"/>
            <a:ext cx="18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方式三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" y="1277816"/>
            <a:ext cx="5976061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247775"/>
            <a:ext cx="10334625" cy="4362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6175" y="363482"/>
            <a:ext cx="398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使用锁解决超卖问题(ReentrantLock锁)</a:t>
            </a:r>
          </a:p>
        </p:txBody>
      </p:sp>
    </p:spTree>
    <p:extLst>
      <p:ext uri="{BB962C8B-B14F-4D97-AF65-F5344CB8AC3E}">
        <p14:creationId xmlns:p14="http://schemas.microsoft.com/office/powerpoint/2010/main" val="3665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808158"/>
            <a:ext cx="6517665" cy="28235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3647" y="351665"/>
            <a:ext cx="398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使用锁解决超卖问题(ReentrantLock锁)</a:t>
            </a:r>
          </a:p>
        </p:txBody>
      </p:sp>
    </p:spTree>
    <p:extLst>
      <p:ext uri="{BB962C8B-B14F-4D97-AF65-F5344CB8AC3E}">
        <p14:creationId xmlns:p14="http://schemas.microsoft.com/office/powerpoint/2010/main" val="22343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0069" y="28482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单体应用锁的局限性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2700"/>
            <a:ext cx="7127631" cy="1318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254" y="852854"/>
            <a:ext cx="149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单体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64" y="3348037"/>
            <a:ext cx="6280026" cy="9601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5638" y="2930770"/>
            <a:ext cx="235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分布式：锁失效了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91" y="4299439"/>
            <a:ext cx="6190140" cy="14785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687" y="0"/>
            <a:ext cx="5698313" cy="245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66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8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0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504825"/>
            <a:ext cx="100012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8" y="0"/>
            <a:ext cx="6363433" cy="31184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8" y="3168867"/>
            <a:ext cx="7815996" cy="26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5777" cy="2969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84" y="2792908"/>
            <a:ext cx="8037635" cy="36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6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14490" cy="31916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27" y="3687273"/>
            <a:ext cx="4762500" cy="2543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531" y="3645018"/>
            <a:ext cx="6231181" cy="28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6" y="329712"/>
            <a:ext cx="5558037" cy="2492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893" y="501160"/>
            <a:ext cx="5388561" cy="2426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22" y="3667857"/>
            <a:ext cx="107632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8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0" y="818416"/>
            <a:ext cx="6766412" cy="2509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6" y="3509595"/>
            <a:ext cx="8042764" cy="18505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8134" y="439070"/>
            <a:ext cx="809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执行 </a:t>
            </a:r>
            <a:r>
              <a:rPr lang="en-US" altLang="zh-CN" dirty="0" smtClean="0"/>
              <a:t>distribute-demo</a:t>
            </a:r>
            <a:r>
              <a:rPr lang="zh-CN" altLang="en-US" dirty="0" smtClean="0"/>
              <a:t>工程中的 </a:t>
            </a:r>
            <a:r>
              <a:rPr lang="en-US" altLang="zh-CN" dirty="0" err="1" smtClean="0"/>
              <a:t>DistributeDemoApplicationTests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28" y="5470214"/>
            <a:ext cx="6130803" cy="10653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54916" y="4888522"/>
            <a:ext cx="249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</a:t>
            </a:r>
            <a:r>
              <a:rPr lang="zh-CN" altLang="en-US" dirty="0" smtClean="0"/>
              <a:t>卖：产生</a:t>
            </a:r>
            <a:r>
              <a:rPr lang="en-US" altLang="zh-CN" dirty="0" smtClean="0"/>
              <a:t>5</a:t>
            </a:r>
            <a:r>
              <a:rPr lang="zh-CN" altLang="en-US" dirty="0" smtClean="0"/>
              <a:t>笔订单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75431" y="5972906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库存商品从</a:t>
            </a:r>
            <a:r>
              <a:rPr lang="en-US" altLang="zh-CN" dirty="0" smtClean="0"/>
              <a:t>1 -&gt;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96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2490" y="263741"/>
            <a:ext cx="3237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增量形式更新库存</a:t>
            </a:r>
            <a:r>
              <a:rPr lang="en-US" altLang="zh-CN" dirty="0" smtClean="0"/>
              <a:t>[</a:t>
            </a:r>
            <a:r>
              <a:rPr lang="zh-CN" altLang="en-US" dirty="0" smtClean="0"/>
              <a:t>行级锁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76" y="2692279"/>
            <a:ext cx="4403848" cy="1299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8" y="697889"/>
            <a:ext cx="6018366" cy="18870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53" y="4578228"/>
            <a:ext cx="5671771" cy="9544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76" y="2771392"/>
            <a:ext cx="5662247" cy="15463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05246" y="2242038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订单超卖仍然存在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260124" y="5679830"/>
            <a:ext cx="162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库存商品为</a:t>
            </a:r>
            <a:r>
              <a:rPr lang="en-US" altLang="zh-CN" dirty="0" smtClean="0"/>
              <a:t>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11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18285" cy="30046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791" y="0"/>
            <a:ext cx="5325209" cy="2533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160" y="2979306"/>
            <a:ext cx="7885601" cy="3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7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86</Words>
  <Application>Microsoft Office PowerPoint</Application>
  <PresentationFormat>宽屏</PresentationFormat>
  <Paragraphs>16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76</cp:revision>
  <dcterms:created xsi:type="dcterms:W3CDTF">2023-02-18T10:11:55Z</dcterms:created>
  <dcterms:modified xsi:type="dcterms:W3CDTF">2023-02-18T11:59:01Z</dcterms:modified>
</cp:coreProperties>
</file>